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6A9-ACFD-4481-A21D-56FF8F710378}" type="datetimeFigureOut">
              <a:rPr lang="nb-NO" smtClean="0"/>
              <a:t>12.06.2025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48FFD-4E63-4F69-8B6F-4226ED2EAF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86841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6A9-ACFD-4481-A21D-56FF8F710378}" type="datetimeFigureOut">
              <a:rPr lang="nb-NO" smtClean="0"/>
              <a:t>12.06.2025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48FFD-4E63-4F69-8B6F-4226ED2EAF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0130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6A9-ACFD-4481-A21D-56FF8F710378}" type="datetimeFigureOut">
              <a:rPr lang="nb-NO" smtClean="0"/>
              <a:t>12.06.2025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48FFD-4E63-4F69-8B6F-4226ED2EAF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6350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6A9-ACFD-4481-A21D-56FF8F710378}" type="datetimeFigureOut">
              <a:rPr lang="nb-NO" smtClean="0"/>
              <a:t>12.06.2025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48FFD-4E63-4F69-8B6F-4226ED2EAF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1919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6A9-ACFD-4481-A21D-56FF8F710378}" type="datetimeFigureOut">
              <a:rPr lang="nb-NO" smtClean="0"/>
              <a:t>12.06.2025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48FFD-4E63-4F69-8B6F-4226ED2EAF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299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6A9-ACFD-4481-A21D-56FF8F710378}" type="datetimeFigureOut">
              <a:rPr lang="nb-NO" smtClean="0"/>
              <a:t>12.06.2025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48FFD-4E63-4F69-8B6F-4226ED2EAF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20670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6A9-ACFD-4481-A21D-56FF8F710378}" type="datetimeFigureOut">
              <a:rPr lang="nb-NO" smtClean="0"/>
              <a:t>12.06.2025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48FFD-4E63-4F69-8B6F-4226ED2EAF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4859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6A9-ACFD-4481-A21D-56FF8F710378}" type="datetimeFigureOut">
              <a:rPr lang="nb-NO" smtClean="0"/>
              <a:t>12.06.2025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48FFD-4E63-4F69-8B6F-4226ED2EAF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69085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6A9-ACFD-4481-A21D-56FF8F710378}" type="datetimeFigureOut">
              <a:rPr lang="nb-NO" smtClean="0"/>
              <a:t>12.06.2025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48FFD-4E63-4F69-8B6F-4226ED2EAF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7260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6A9-ACFD-4481-A21D-56FF8F710378}" type="datetimeFigureOut">
              <a:rPr lang="nb-NO" smtClean="0"/>
              <a:t>12.06.2025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48FFD-4E63-4F69-8B6F-4226ED2EAF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00450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6A9-ACFD-4481-A21D-56FF8F710378}" type="datetimeFigureOut">
              <a:rPr lang="nb-NO" smtClean="0"/>
              <a:t>12.06.2025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48FFD-4E63-4F69-8B6F-4226ED2EAF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64216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FE36A9-ACFD-4481-A21D-56FF8F710378}" type="datetimeFigureOut">
              <a:rPr lang="nb-NO" smtClean="0"/>
              <a:t>12.06.2025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648FFD-4E63-4F69-8B6F-4226ED2EAF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94878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4E7682E-E17A-410E-5765-A23BE012C6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27584"/>
            <a:ext cx="9144000" cy="1242624"/>
          </a:xfrm>
        </p:spPr>
        <p:txBody>
          <a:bodyPr/>
          <a:lstStyle/>
          <a:p>
            <a:r>
              <a:rPr lang="nb-NO" b="1" dirty="0">
                <a:solidFill>
                  <a:schemeClr val="accent6"/>
                </a:solidFill>
              </a:rPr>
              <a:t>Nordisk samarbeid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E7BFFE40-0455-1BF6-2EE9-0348541441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70193"/>
            <a:ext cx="9144000" cy="1117600"/>
          </a:xfrm>
        </p:spPr>
        <p:txBody>
          <a:bodyPr>
            <a:normAutofit/>
          </a:bodyPr>
          <a:lstStyle/>
          <a:p>
            <a:r>
              <a:rPr lang="nb-NO" sz="4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og arbeidet fremover</a:t>
            </a:r>
          </a:p>
        </p:txBody>
      </p:sp>
      <p:sp>
        <p:nvSpPr>
          <p:cNvPr id="4" name="Undertittel 2">
            <a:extLst>
              <a:ext uri="{FF2B5EF4-FFF2-40B4-BE49-F238E27FC236}">
                <a16:creationId xmlns:a16="http://schemas.microsoft.com/office/drawing/2014/main" id="{1C0B7CDF-A058-81AB-11C5-51C8E5F2DAD0}"/>
              </a:ext>
            </a:extLst>
          </p:cNvPr>
          <p:cNvSpPr txBox="1">
            <a:spLocks/>
          </p:cNvSpPr>
          <p:nvPr/>
        </p:nvSpPr>
        <p:spPr>
          <a:xfrm>
            <a:off x="1524000" y="4383541"/>
            <a:ext cx="9144000" cy="7109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Ledermøte 12. Juni 2025 i Oslo</a:t>
            </a:r>
          </a:p>
        </p:txBody>
      </p:sp>
    </p:spTree>
    <p:extLst>
      <p:ext uri="{BB962C8B-B14F-4D97-AF65-F5344CB8AC3E}">
        <p14:creationId xmlns:p14="http://schemas.microsoft.com/office/powerpoint/2010/main" val="3785764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B1D55FE-0382-6CFA-C53F-54EB4B76F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/>
              <a:t>Notater fra møtet 6.11.2024 - Stockholm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8464C43-ABB9-8EE1-1107-2B50C8FAB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nb-NO" sz="2800" b="1" dirty="0"/>
              <a:t>A	Framtiden</a:t>
            </a:r>
            <a:endParaRPr lang="nb-NO" sz="2800" dirty="0"/>
          </a:p>
          <a:p>
            <a:pPr lvl="2"/>
            <a:r>
              <a:rPr lang="nb-NO" sz="2400" dirty="0" err="1"/>
              <a:t>Sprida</a:t>
            </a:r>
            <a:r>
              <a:rPr lang="nb-NO" sz="2400" dirty="0"/>
              <a:t> </a:t>
            </a:r>
            <a:r>
              <a:rPr lang="nb-NO" sz="2400" dirty="0" err="1"/>
              <a:t>kunskap</a:t>
            </a:r>
            <a:r>
              <a:rPr lang="nb-NO" sz="2400" dirty="0"/>
              <a:t> om </a:t>
            </a:r>
            <a:r>
              <a:rPr lang="nb-NO" sz="2400" dirty="0" err="1"/>
              <a:t>idrottens</a:t>
            </a:r>
            <a:r>
              <a:rPr lang="nb-NO" sz="2400" dirty="0"/>
              <a:t> betydelse, t ex </a:t>
            </a:r>
            <a:r>
              <a:rPr lang="nb-NO" sz="2400" dirty="0" err="1"/>
              <a:t>inom</a:t>
            </a:r>
            <a:r>
              <a:rPr lang="nb-NO" sz="2400" dirty="0"/>
              <a:t> </a:t>
            </a:r>
            <a:r>
              <a:rPr lang="nb-NO" sz="2400" dirty="0" err="1"/>
              <a:t>integration</a:t>
            </a:r>
            <a:r>
              <a:rPr lang="nb-NO" sz="2400" dirty="0"/>
              <a:t>/</a:t>
            </a:r>
            <a:r>
              <a:rPr lang="nb-NO" sz="2400" dirty="0" err="1"/>
              <a:t>migration</a:t>
            </a:r>
            <a:r>
              <a:rPr lang="nb-NO" sz="2400" dirty="0"/>
              <a:t> </a:t>
            </a:r>
            <a:r>
              <a:rPr lang="nb-NO" sz="2400" dirty="0" err="1"/>
              <a:t>där</a:t>
            </a:r>
            <a:r>
              <a:rPr lang="nb-NO" sz="2400" dirty="0"/>
              <a:t> </a:t>
            </a:r>
            <a:r>
              <a:rPr lang="nb-NO" sz="2400" dirty="0" err="1"/>
              <a:t>idrotten</a:t>
            </a:r>
            <a:r>
              <a:rPr lang="nb-NO" sz="2400" dirty="0"/>
              <a:t> kan vara en stor kraft.</a:t>
            </a:r>
          </a:p>
          <a:p>
            <a:pPr lvl="2"/>
            <a:r>
              <a:rPr lang="nb-NO" sz="2400" dirty="0" err="1"/>
              <a:t>Utveckla</a:t>
            </a:r>
            <a:r>
              <a:rPr lang="nb-NO" sz="2400" dirty="0"/>
              <a:t> de </a:t>
            </a:r>
            <a:r>
              <a:rPr lang="nb-NO" sz="2400" dirty="0" err="1"/>
              <a:t>nordiska</a:t>
            </a:r>
            <a:r>
              <a:rPr lang="nb-NO" sz="2400" dirty="0"/>
              <a:t> </a:t>
            </a:r>
            <a:r>
              <a:rPr lang="nb-NO" sz="2400" dirty="0" err="1"/>
              <a:t>mötena</a:t>
            </a:r>
            <a:r>
              <a:rPr lang="nb-NO" sz="2400" dirty="0"/>
              <a:t>. </a:t>
            </a:r>
            <a:r>
              <a:rPr lang="nb-NO" sz="2400" dirty="0" err="1"/>
              <a:t>Hur</a:t>
            </a:r>
            <a:r>
              <a:rPr lang="nb-NO" sz="2400" dirty="0"/>
              <a:t> </a:t>
            </a:r>
            <a:r>
              <a:rPr lang="nb-NO" sz="2400" dirty="0" err="1"/>
              <a:t>hjälper</a:t>
            </a:r>
            <a:r>
              <a:rPr lang="nb-NO" sz="2400" dirty="0"/>
              <a:t> vi/får vi kontakt med Danmark </a:t>
            </a:r>
            <a:r>
              <a:rPr lang="nb-NO" sz="2400" dirty="0" err="1"/>
              <a:t>och</a:t>
            </a:r>
            <a:r>
              <a:rPr lang="nb-NO" sz="2400" dirty="0"/>
              <a:t> Island? </a:t>
            </a:r>
            <a:r>
              <a:rPr lang="nb-NO" sz="2400" dirty="0" err="1"/>
              <a:t>Kanske</a:t>
            </a:r>
            <a:r>
              <a:rPr lang="nb-NO" sz="2400" dirty="0"/>
              <a:t> kan DGI (</a:t>
            </a:r>
            <a:r>
              <a:rPr lang="nb-NO" sz="2400" dirty="0" err="1"/>
              <a:t>där</a:t>
            </a:r>
            <a:r>
              <a:rPr lang="nb-NO" sz="2400" dirty="0"/>
              <a:t> seniorverksamheten </a:t>
            </a:r>
            <a:r>
              <a:rPr lang="nb-NO" sz="2400" dirty="0" err="1"/>
              <a:t>sker</a:t>
            </a:r>
            <a:r>
              <a:rPr lang="nb-NO" sz="2400" dirty="0"/>
              <a:t>) i Danmark vara en </a:t>
            </a:r>
            <a:r>
              <a:rPr lang="nb-NO" sz="2400" dirty="0" err="1"/>
              <a:t>samtalspartner</a:t>
            </a:r>
            <a:r>
              <a:rPr lang="nb-NO" sz="2400" dirty="0"/>
              <a:t>.</a:t>
            </a:r>
          </a:p>
          <a:p>
            <a:pPr lvl="2"/>
            <a:r>
              <a:rPr lang="nb-NO" sz="2400" dirty="0" err="1"/>
              <a:t>Återuppta</a:t>
            </a:r>
            <a:r>
              <a:rPr lang="nb-NO" sz="2400" dirty="0"/>
              <a:t> </a:t>
            </a:r>
            <a:r>
              <a:rPr lang="nb-NO" sz="2400" dirty="0" err="1"/>
              <a:t>ordförandekonferenserna</a:t>
            </a:r>
            <a:r>
              <a:rPr lang="nb-NO" sz="2400" dirty="0"/>
              <a:t>.</a:t>
            </a:r>
          </a:p>
          <a:p>
            <a:pPr lvl="2"/>
            <a:r>
              <a:rPr lang="nb-NO" sz="2400" dirty="0"/>
              <a:t>Vad vill våra </a:t>
            </a:r>
            <a:r>
              <a:rPr lang="nb-NO" sz="2400" dirty="0" err="1"/>
              <a:t>medlemmar</a:t>
            </a:r>
            <a:r>
              <a:rPr lang="nb-NO" sz="2400" dirty="0"/>
              <a:t>?</a:t>
            </a:r>
          </a:p>
          <a:p>
            <a:pPr lvl="2"/>
            <a:r>
              <a:rPr lang="nb-NO" sz="2400" dirty="0" err="1"/>
              <a:t>Hur</a:t>
            </a:r>
            <a:r>
              <a:rPr lang="nb-NO" sz="2400" dirty="0"/>
              <a:t> kan vi </a:t>
            </a:r>
            <a:r>
              <a:rPr lang="nb-NO" sz="2400" dirty="0" err="1"/>
              <a:t>hjälpa</a:t>
            </a:r>
            <a:r>
              <a:rPr lang="nb-NO" sz="2400" dirty="0"/>
              <a:t> Estland att komma </a:t>
            </a:r>
            <a:r>
              <a:rPr lang="nb-NO" sz="2400" dirty="0" err="1"/>
              <a:t>igång</a:t>
            </a:r>
            <a:r>
              <a:rPr lang="nb-NO" sz="2400" dirty="0"/>
              <a:t> med den </a:t>
            </a:r>
            <a:r>
              <a:rPr lang="nb-NO" sz="2400" dirty="0" err="1"/>
              <a:t>seniora</a:t>
            </a:r>
            <a:r>
              <a:rPr lang="nb-NO" sz="2400" dirty="0"/>
              <a:t> </a:t>
            </a:r>
            <a:r>
              <a:rPr lang="nb-NO" sz="2400" dirty="0" err="1"/>
              <a:t>idrottsledarverksamheten</a:t>
            </a:r>
            <a:r>
              <a:rPr lang="nb-NO" sz="2400" dirty="0"/>
              <a:t>?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01276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153F1-9B83-8D80-6E79-5A09AC74AD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56CCCC-8219-6752-DD73-8E4375C65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/>
              <a:t>Notater fra møtet 6.11.2024 - Stockholm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69FB1BC-6868-206E-9965-3B17B9FCE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7279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nb-NO" b="1" dirty="0"/>
              <a:t>B	</a:t>
            </a:r>
            <a:r>
              <a:rPr lang="nb-NO" b="1" dirty="0" err="1"/>
              <a:t>Hur</a:t>
            </a:r>
            <a:r>
              <a:rPr lang="nb-NO" b="1" dirty="0"/>
              <a:t> går vi </a:t>
            </a:r>
            <a:r>
              <a:rPr lang="nb-NO" b="1" dirty="0" err="1"/>
              <a:t>vidare</a:t>
            </a:r>
            <a:r>
              <a:rPr lang="nb-NO" b="1" dirty="0"/>
              <a:t>?</a:t>
            </a:r>
            <a:br>
              <a:rPr lang="nb-NO" b="1" dirty="0"/>
            </a:br>
            <a:r>
              <a:rPr lang="nb-NO" dirty="0"/>
              <a:t>Det </a:t>
            </a:r>
            <a:r>
              <a:rPr lang="nb-NO" dirty="0" err="1"/>
              <a:t>här</a:t>
            </a:r>
            <a:r>
              <a:rPr lang="nb-NO" dirty="0"/>
              <a:t> kom vi </a:t>
            </a:r>
            <a:r>
              <a:rPr lang="nb-NO" dirty="0" err="1"/>
              <a:t>överens</a:t>
            </a:r>
            <a:r>
              <a:rPr lang="nb-NO" dirty="0"/>
              <a:t> om:</a:t>
            </a:r>
          </a:p>
          <a:p>
            <a:pPr lvl="2"/>
            <a:r>
              <a:rPr lang="nb-NO" dirty="0" err="1"/>
              <a:t>Arbetet</a:t>
            </a:r>
            <a:r>
              <a:rPr lang="nb-NO" dirty="0"/>
              <a:t> </a:t>
            </a:r>
            <a:r>
              <a:rPr lang="nb-NO" dirty="0" err="1"/>
              <a:t>fortsätter</a:t>
            </a:r>
            <a:r>
              <a:rPr lang="nb-NO" dirty="0"/>
              <a:t> </a:t>
            </a:r>
            <a:r>
              <a:rPr lang="nb-NO" dirty="0" err="1"/>
              <a:t>bedrivas</a:t>
            </a:r>
            <a:r>
              <a:rPr lang="nb-NO" dirty="0"/>
              <a:t> i </a:t>
            </a:r>
            <a:r>
              <a:rPr lang="nb-NO" dirty="0" err="1"/>
              <a:t>två</a:t>
            </a:r>
            <a:r>
              <a:rPr lang="nb-NO" dirty="0"/>
              <a:t> </a:t>
            </a:r>
            <a:r>
              <a:rPr lang="nb-NO" dirty="0" err="1"/>
              <a:t>parallella</a:t>
            </a:r>
            <a:r>
              <a:rPr lang="nb-NO" dirty="0"/>
              <a:t> spår: </a:t>
            </a:r>
          </a:p>
          <a:p>
            <a:pPr lvl="2"/>
            <a:r>
              <a:rPr lang="nb-NO" dirty="0" err="1"/>
              <a:t>hur</a:t>
            </a:r>
            <a:r>
              <a:rPr lang="nb-NO" dirty="0"/>
              <a:t> vi kan </a:t>
            </a:r>
            <a:r>
              <a:rPr lang="nb-NO" dirty="0" err="1"/>
              <a:t>hjälpa</a:t>
            </a:r>
            <a:r>
              <a:rPr lang="nb-NO" dirty="0"/>
              <a:t> Estland att </a:t>
            </a:r>
            <a:r>
              <a:rPr lang="nb-NO" dirty="0" err="1"/>
              <a:t>utveckla</a:t>
            </a:r>
            <a:r>
              <a:rPr lang="nb-NO" dirty="0"/>
              <a:t> den </a:t>
            </a:r>
            <a:r>
              <a:rPr lang="nb-NO" dirty="0" err="1"/>
              <a:t>seniora</a:t>
            </a:r>
            <a:r>
              <a:rPr lang="nb-NO" dirty="0"/>
              <a:t> </a:t>
            </a:r>
            <a:r>
              <a:rPr lang="nb-NO" dirty="0" err="1"/>
              <a:t>idrottsverksamheten</a:t>
            </a:r>
            <a:endParaRPr lang="nb-NO" dirty="0"/>
          </a:p>
          <a:p>
            <a:pPr lvl="2"/>
            <a:r>
              <a:rPr lang="nb-NO" dirty="0"/>
              <a:t>det </a:t>
            </a:r>
            <a:r>
              <a:rPr lang="nb-NO" dirty="0" err="1"/>
              <a:t>nordiska</a:t>
            </a:r>
            <a:r>
              <a:rPr lang="nb-NO" dirty="0"/>
              <a:t> </a:t>
            </a:r>
            <a:r>
              <a:rPr lang="nb-NO" dirty="0" err="1"/>
              <a:t>samarbetet</a:t>
            </a:r>
            <a:r>
              <a:rPr lang="nb-NO" dirty="0"/>
              <a:t> </a:t>
            </a:r>
            <a:r>
              <a:rPr lang="nb-NO" dirty="0" err="1"/>
              <a:t>och</a:t>
            </a:r>
            <a:r>
              <a:rPr lang="nb-NO" dirty="0"/>
              <a:t> framtida </a:t>
            </a:r>
            <a:r>
              <a:rPr lang="nb-NO" dirty="0" err="1"/>
              <a:t>träffar</a:t>
            </a:r>
            <a:r>
              <a:rPr lang="nb-NO" dirty="0"/>
              <a:t>/</a:t>
            </a:r>
            <a:r>
              <a:rPr lang="nb-NO" dirty="0" err="1"/>
              <a:t>konferenser</a:t>
            </a:r>
            <a:endParaRPr lang="nb-NO" dirty="0"/>
          </a:p>
          <a:p>
            <a:pPr lvl="2"/>
            <a:r>
              <a:rPr lang="nb-NO" dirty="0"/>
              <a:t>En nordisk-baltisk konferens </a:t>
            </a:r>
            <a:r>
              <a:rPr lang="nb-NO" dirty="0" err="1"/>
              <a:t>organiseras</a:t>
            </a:r>
            <a:r>
              <a:rPr lang="nb-NO" dirty="0"/>
              <a:t> i Estland 2026 </a:t>
            </a:r>
            <a:r>
              <a:rPr lang="nb-NO" dirty="0" err="1"/>
              <a:t>enligt</a:t>
            </a:r>
            <a:r>
              <a:rPr lang="nb-NO" dirty="0"/>
              <a:t> vårt </a:t>
            </a:r>
            <a:r>
              <a:rPr lang="nb-NO" dirty="0" err="1"/>
              <a:t>gemensamma</a:t>
            </a:r>
            <a:r>
              <a:rPr lang="nb-NO" dirty="0"/>
              <a:t> </a:t>
            </a:r>
            <a:r>
              <a:rPr lang="nb-NO" dirty="0" err="1"/>
              <a:t>beslut</a:t>
            </a:r>
            <a:r>
              <a:rPr lang="nb-NO" dirty="0"/>
              <a:t> i Vanda. Finland </a:t>
            </a:r>
            <a:r>
              <a:rPr lang="nb-NO" dirty="0" err="1"/>
              <a:t>kontaktar</a:t>
            </a:r>
            <a:r>
              <a:rPr lang="nb-NO" dirty="0"/>
              <a:t> Estland </a:t>
            </a:r>
            <a:r>
              <a:rPr lang="nb-NO" dirty="0" err="1"/>
              <a:t>för</a:t>
            </a:r>
            <a:r>
              <a:rPr lang="nb-NO" dirty="0"/>
              <a:t> </a:t>
            </a:r>
            <a:r>
              <a:rPr lang="nb-NO" dirty="0" err="1"/>
              <a:t>ordförandemöte</a:t>
            </a:r>
            <a:r>
              <a:rPr lang="nb-NO" dirty="0"/>
              <a:t> </a:t>
            </a:r>
            <a:r>
              <a:rPr lang="nb-NO" dirty="0" err="1"/>
              <a:t>för</a:t>
            </a:r>
            <a:r>
              <a:rPr lang="nb-NO" dirty="0"/>
              <a:t> att </a:t>
            </a:r>
            <a:r>
              <a:rPr lang="nb-NO" dirty="0" err="1"/>
              <a:t>planera</a:t>
            </a:r>
            <a:r>
              <a:rPr lang="nb-NO" dirty="0"/>
              <a:t> </a:t>
            </a:r>
            <a:r>
              <a:rPr lang="nb-NO" dirty="0" err="1"/>
              <a:t>konferensen</a:t>
            </a:r>
            <a:r>
              <a:rPr lang="nb-NO" dirty="0"/>
              <a:t> 2026. Det </a:t>
            </a:r>
            <a:r>
              <a:rPr lang="nb-NO" dirty="0" err="1"/>
              <a:t>gör</a:t>
            </a:r>
            <a:r>
              <a:rPr lang="nb-NO" dirty="0"/>
              <a:t> de i </a:t>
            </a:r>
            <a:r>
              <a:rPr lang="nb-NO" dirty="0" err="1"/>
              <a:t>januari</a:t>
            </a:r>
            <a:r>
              <a:rPr lang="nb-NO" dirty="0"/>
              <a:t> 2025. </a:t>
            </a:r>
          </a:p>
          <a:p>
            <a:pPr lvl="2"/>
            <a:r>
              <a:rPr lang="nb-NO" dirty="0"/>
              <a:t>Angående det ”andra </a:t>
            </a:r>
            <a:r>
              <a:rPr lang="nb-NO" dirty="0" err="1"/>
              <a:t>spåret</a:t>
            </a:r>
            <a:r>
              <a:rPr lang="nb-NO" dirty="0"/>
              <a:t>” om det </a:t>
            </a:r>
            <a:r>
              <a:rPr lang="nb-NO" dirty="0" err="1"/>
              <a:t>nordiska</a:t>
            </a:r>
            <a:r>
              <a:rPr lang="nb-NO" dirty="0"/>
              <a:t> </a:t>
            </a:r>
            <a:r>
              <a:rPr lang="nb-NO" dirty="0" err="1"/>
              <a:t>samarbetet</a:t>
            </a:r>
            <a:r>
              <a:rPr lang="nb-NO" dirty="0"/>
              <a:t> </a:t>
            </a:r>
            <a:r>
              <a:rPr lang="nb-NO" dirty="0" err="1"/>
              <a:t>och</a:t>
            </a:r>
            <a:r>
              <a:rPr lang="nb-NO" dirty="0"/>
              <a:t> att få med Danmark, så </a:t>
            </a:r>
            <a:r>
              <a:rPr lang="nb-NO" dirty="0" err="1"/>
              <a:t>kontaktar</a:t>
            </a:r>
            <a:r>
              <a:rPr lang="nb-NO" dirty="0"/>
              <a:t> Norge DGI </a:t>
            </a:r>
            <a:r>
              <a:rPr lang="nb-NO" dirty="0" err="1"/>
              <a:t>och</a:t>
            </a:r>
            <a:r>
              <a:rPr lang="nb-NO" dirty="0"/>
              <a:t> </a:t>
            </a:r>
            <a:r>
              <a:rPr lang="nb-NO" dirty="0" err="1"/>
              <a:t>lyssnar</a:t>
            </a:r>
            <a:r>
              <a:rPr lang="nb-NO" dirty="0"/>
              <a:t> av </a:t>
            </a:r>
            <a:r>
              <a:rPr lang="nb-NO" dirty="0" err="1"/>
              <a:t>intresset</a:t>
            </a:r>
            <a:r>
              <a:rPr lang="nb-NO" dirty="0"/>
              <a:t>. </a:t>
            </a:r>
            <a:br>
              <a:rPr lang="nb-NO" dirty="0"/>
            </a:br>
            <a:r>
              <a:rPr lang="nb-NO" dirty="0"/>
              <a:t>Sverige </a:t>
            </a:r>
            <a:r>
              <a:rPr lang="nb-NO" dirty="0" err="1"/>
              <a:t>kontaktar</a:t>
            </a:r>
            <a:r>
              <a:rPr lang="nb-NO" dirty="0"/>
              <a:t> Danmark </a:t>
            </a:r>
            <a:r>
              <a:rPr lang="nb-NO" dirty="0" err="1"/>
              <a:t>och</a:t>
            </a:r>
            <a:r>
              <a:rPr lang="nb-NO" dirty="0"/>
              <a:t> Island via </a:t>
            </a:r>
            <a:r>
              <a:rPr lang="nb-NO" dirty="0" err="1"/>
              <a:t>Riksidrottsförbundet</a:t>
            </a:r>
            <a:r>
              <a:rPr lang="nb-NO" dirty="0"/>
              <a:t> </a:t>
            </a:r>
            <a:r>
              <a:rPr lang="nb-NO" dirty="0" err="1"/>
              <a:t>för</a:t>
            </a:r>
            <a:r>
              <a:rPr lang="nb-NO" dirty="0"/>
              <a:t> att </a:t>
            </a:r>
            <a:r>
              <a:rPr lang="nb-NO" dirty="0" err="1"/>
              <a:t>undersöka</a:t>
            </a:r>
            <a:r>
              <a:rPr lang="nb-NO" dirty="0"/>
              <a:t> </a:t>
            </a:r>
            <a:r>
              <a:rPr lang="nb-NO" dirty="0" err="1"/>
              <a:t>möjliga</a:t>
            </a:r>
            <a:r>
              <a:rPr lang="nb-NO" dirty="0"/>
              <a:t> </a:t>
            </a:r>
            <a:r>
              <a:rPr lang="nb-NO" dirty="0" err="1"/>
              <a:t>kontaktvägar</a:t>
            </a:r>
            <a:r>
              <a:rPr lang="nb-NO" dirty="0"/>
              <a:t> </a:t>
            </a:r>
            <a:r>
              <a:rPr lang="nb-NO" dirty="0" err="1"/>
              <a:t>och</a:t>
            </a:r>
            <a:r>
              <a:rPr lang="nb-NO" dirty="0"/>
              <a:t> </a:t>
            </a:r>
            <a:r>
              <a:rPr lang="nb-NO" dirty="0" err="1"/>
              <a:t>samarbetsmöjligheter</a:t>
            </a:r>
            <a:r>
              <a:rPr lang="nb-NO" dirty="0"/>
              <a:t>. </a:t>
            </a:r>
            <a:r>
              <a:rPr lang="nb-NO" dirty="0" err="1"/>
              <a:t>Vilket</a:t>
            </a:r>
            <a:r>
              <a:rPr lang="nb-NO" dirty="0"/>
              <a:t> </a:t>
            </a:r>
            <a:r>
              <a:rPr lang="nb-NO" dirty="0" err="1"/>
              <a:t>samarbete</a:t>
            </a:r>
            <a:r>
              <a:rPr lang="nb-NO" dirty="0"/>
              <a:t> finns i </a:t>
            </a:r>
            <a:r>
              <a:rPr lang="nb-NO" dirty="0" err="1"/>
              <a:t>nordiska</a:t>
            </a:r>
            <a:r>
              <a:rPr lang="nb-NO" dirty="0"/>
              <a:t> rådet?</a:t>
            </a:r>
          </a:p>
          <a:p>
            <a:pPr lvl="2"/>
            <a:r>
              <a:rPr lang="nb-NO" dirty="0"/>
              <a:t>Norge </a:t>
            </a:r>
            <a:r>
              <a:rPr lang="nb-NO" dirty="0" err="1"/>
              <a:t>inbjuder</a:t>
            </a:r>
            <a:r>
              <a:rPr lang="nb-NO" dirty="0"/>
              <a:t> </a:t>
            </a:r>
            <a:r>
              <a:rPr lang="nb-NO" dirty="0" err="1"/>
              <a:t>inte</a:t>
            </a:r>
            <a:r>
              <a:rPr lang="nb-NO" dirty="0"/>
              <a:t> </a:t>
            </a:r>
            <a:r>
              <a:rPr lang="nb-NO" dirty="0" err="1"/>
              <a:t>till</a:t>
            </a:r>
            <a:r>
              <a:rPr lang="nb-NO" dirty="0"/>
              <a:t> en nordisk konferens 2026.                                                                                              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08892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F88F6-E6E5-3F62-1D32-4598BEE36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14B7461-9D93-D302-339E-9E36AAD32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/>
              <a:t>Notater fra møtet 6.11.2024 - Stockholm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27DF63B-1447-0B40-D204-43B79325C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3991"/>
            <a:ext cx="10515600" cy="3368351"/>
          </a:xfrm>
        </p:spPr>
        <p:txBody>
          <a:bodyPr/>
          <a:lstStyle/>
          <a:p>
            <a:pPr marL="0" indent="0">
              <a:buNone/>
            </a:pPr>
            <a:r>
              <a:rPr lang="nb-NO" dirty="0"/>
              <a:t>C	</a:t>
            </a:r>
            <a:r>
              <a:rPr lang="nb-NO" dirty="0" err="1"/>
              <a:t>Varje</a:t>
            </a:r>
            <a:r>
              <a:rPr lang="nb-NO" dirty="0"/>
              <a:t> land </a:t>
            </a:r>
            <a:r>
              <a:rPr lang="nb-NO" dirty="0" err="1"/>
              <a:t>diskuterar</a:t>
            </a:r>
            <a:r>
              <a:rPr lang="nb-NO" dirty="0"/>
              <a:t> nu hemma de </a:t>
            </a:r>
            <a:r>
              <a:rPr lang="nb-NO" dirty="0" err="1"/>
              <a:t>två</a:t>
            </a:r>
            <a:r>
              <a:rPr lang="nb-NO" dirty="0"/>
              <a:t> </a:t>
            </a:r>
            <a:r>
              <a:rPr lang="nb-NO" dirty="0" err="1"/>
              <a:t>parallella</a:t>
            </a:r>
            <a:r>
              <a:rPr lang="nb-NO" dirty="0"/>
              <a:t> </a:t>
            </a:r>
            <a:r>
              <a:rPr lang="nb-NO" dirty="0" err="1"/>
              <a:t>spåren</a:t>
            </a:r>
            <a:r>
              <a:rPr lang="nb-NO" dirty="0"/>
              <a:t>. </a:t>
            </a:r>
            <a:r>
              <a:rPr lang="nb-NO" dirty="0" err="1"/>
              <a:t>Därefter</a:t>
            </a:r>
            <a:r>
              <a:rPr lang="nb-NO" dirty="0"/>
              <a:t> </a:t>
            </a:r>
            <a:r>
              <a:rPr lang="nb-NO" dirty="0" err="1"/>
              <a:t>möts</a:t>
            </a:r>
            <a:r>
              <a:rPr lang="nb-NO" dirty="0"/>
              <a:t> vi alla i vår </a:t>
            </a:r>
            <a:r>
              <a:rPr lang="nb-NO" dirty="0" err="1"/>
              <a:t>igen</a:t>
            </a:r>
            <a:r>
              <a:rPr lang="nb-NO" dirty="0"/>
              <a:t> </a:t>
            </a:r>
            <a:r>
              <a:rPr lang="nb-NO" dirty="0" err="1"/>
              <a:t>och</a:t>
            </a:r>
            <a:r>
              <a:rPr lang="nb-NO" dirty="0"/>
              <a:t> </a:t>
            </a:r>
            <a:r>
              <a:rPr lang="nb-NO" dirty="0" err="1"/>
              <a:t>delger</a:t>
            </a:r>
            <a:r>
              <a:rPr lang="nb-NO" dirty="0"/>
              <a:t> </a:t>
            </a:r>
            <a:r>
              <a:rPr lang="nb-NO" dirty="0" err="1"/>
              <a:t>varandra</a:t>
            </a:r>
            <a:r>
              <a:rPr lang="nb-NO" dirty="0"/>
              <a:t> våra </a:t>
            </a:r>
            <a:r>
              <a:rPr lang="nb-NO" dirty="0" err="1"/>
              <a:t>diskussioner</a:t>
            </a:r>
            <a:r>
              <a:rPr lang="nb-NO" dirty="0"/>
              <a:t>. Tanken </a:t>
            </a:r>
            <a:r>
              <a:rPr lang="nb-NO" dirty="0" err="1"/>
              <a:t>är</a:t>
            </a:r>
            <a:r>
              <a:rPr lang="nb-NO" dirty="0"/>
              <a:t> att 2027 kan bli en ”nystart” av det </a:t>
            </a:r>
            <a:r>
              <a:rPr lang="nb-NO" dirty="0" err="1"/>
              <a:t>nordiska</a:t>
            </a:r>
            <a:r>
              <a:rPr lang="nb-NO" dirty="0"/>
              <a:t> </a:t>
            </a:r>
            <a:r>
              <a:rPr lang="nb-NO" dirty="0" err="1"/>
              <a:t>samarbetet</a:t>
            </a:r>
            <a:r>
              <a:rPr lang="nb-NO" dirty="0"/>
              <a:t> som Norge då står som </a:t>
            </a:r>
            <a:r>
              <a:rPr lang="nb-NO" dirty="0" err="1"/>
              <a:t>värd</a:t>
            </a:r>
            <a:r>
              <a:rPr lang="nb-NO" dirty="0"/>
              <a:t> </a:t>
            </a:r>
            <a:r>
              <a:rPr lang="nb-NO" dirty="0" err="1"/>
              <a:t>för</a:t>
            </a:r>
            <a:r>
              <a:rPr lang="nb-NO" dirty="0"/>
              <a:t>. I </a:t>
            </a:r>
            <a:r>
              <a:rPr lang="nb-NO" dirty="0" err="1"/>
              <a:t>vilken</a:t>
            </a:r>
            <a:r>
              <a:rPr lang="nb-NO" dirty="0"/>
              <a:t> </a:t>
            </a:r>
            <a:r>
              <a:rPr lang="nb-NO" dirty="0" err="1"/>
              <a:t>tappning</a:t>
            </a:r>
            <a:r>
              <a:rPr lang="nb-NO" dirty="0"/>
              <a:t> </a:t>
            </a:r>
            <a:r>
              <a:rPr lang="nb-NO" dirty="0" err="1"/>
              <a:t>detta</a:t>
            </a:r>
            <a:r>
              <a:rPr lang="nb-NO" dirty="0"/>
              <a:t> kommer att vara får vi </a:t>
            </a:r>
            <a:r>
              <a:rPr lang="nb-NO" dirty="0" err="1"/>
              <a:t>tillsammans</a:t>
            </a:r>
            <a:r>
              <a:rPr lang="nb-NO" dirty="0"/>
              <a:t> </a:t>
            </a:r>
            <a:r>
              <a:rPr lang="nb-NO" dirty="0" err="1"/>
              <a:t>arbeta</a:t>
            </a:r>
            <a:r>
              <a:rPr lang="nb-NO" dirty="0"/>
              <a:t> fram. </a:t>
            </a:r>
            <a:br>
              <a:rPr lang="nb-NO" dirty="0"/>
            </a:b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75459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9F6041-9AF7-A9CC-502A-C62A463C9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Innspill fra Norge om de forskjellige punktene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886B2B8-0B9E-116D-D252-97EB7E831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/>
              <a:t>a.i</a:t>
            </a:r>
            <a:r>
              <a:rPr lang="nb-NO" dirty="0"/>
              <a:t>.    Ikke aktuelt for NIV. Vi gjør det på vår måte.</a:t>
            </a:r>
          </a:p>
          <a:p>
            <a:r>
              <a:rPr lang="nb-NO" dirty="0" err="1"/>
              <a:t>a.ii</a:t>
            </a:r>
            <a:r>
              <a:rPr lang="nb-NO" dirty="0"/>
              <a:t>    Norge har forsøkt å få kontakt med DGI og Island, men ikke lykkes.</a:t>
            </a:r>
          </a:p>
          <a:p>
            <a:r>
              <a:rPr lang="nb-NO" dirty="0" err="1"/>
              <a:t>a.iii</a:t>
            </a:r>
            <a:r>
              <a:rPr lang="nb-NO" dirty="0"/>
              <a:t>   Ordførerkonferanser er årlige møter bare for topplederne, det er det vi gjennomfører nå i juni 2025.</a:t>
            </a:r>
          </a:p>
          <a:p>
            <a:r>
              <a:rPr lang="nb-NO" dirty="0" err="1"/>
              <a:t>a.iv</a:t>
            </a:r>
            <a:r>
              <a:rPr lang="nb-NO" dirty="0"/>
              <a:t>    Vi har tidligere undersøkt dette og medlemmene våre er ikke spesielt interessert i slike nordiske møter, antall deltakere fra NIV har sunket drastisk de siste årene.</a:t>
            </a:r>
          </a:p>
          <a:p>
            <a:r>
              <a:rPr lang="nb-NO" dirty="0" err="1"/>
              <a:t>a.v</a:t>
            </a:r>
            <a:r>
              <a:rPr lang="nb-NO" dirty="0"/>
              <a:t>     Se </a:t>
            </a:r>
            <a:r>
              <a:rPr lang="nb-NO" dirty="0" err="1"/>
              <a:t>b.ii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68587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0837F-B5DD-9BD5-24B3-81A117A07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91BF8D6-8FFF-CA86-80C7-6D4643408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Innspill fra Norge om de forskjellige punktene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A9B00C2-6416-44AB-4416-B71E9D8EA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dirty="0" err="1"/>
              <a:t>b.ii</a:t>
            </a:r>
            <a:r>
              <a:rPr lang="nb-NO" dirty="0"/>
              <a:t>     Hva kan NIV bidra med ovenfor Estland i deres forsøk på å etablere sin forening?</a:t>
            </a:r>
          </a:p>
          <a:p>
            <a:r>
              <a:rPr lang="nb-NO" dirty="0"/>
              <a:t>	 Estlands forening tar i utgangspunkt sikte på idrettslig aktivitet for seniorer og ikke en felles arena for samvær for deres eldre idrettsledere.</a:t>
            </a:r>
          </a:p>
          <a:p>
            <a:r>
              <a:rPr lang="nb-NO" dirty="0"/>
              <a:t>	</a:t>
            </a:r>
            <a:r>
              <a:rPr lang="nb-NO" b="1" dirty="0"/>
              <a:t>Vårt bidrag i denne sammenheng er liten, da vi ikke driver med slik aktivitet. Vi kommer ikke til å støtte våre medlemmers reise hit.</a:t>
            </a:r>
            <a:endParaRPr lang="nb-NO" dirty="0"/>
          </a:p>
          <a:p>
            <a:r>
              <a:rPr lang="nb-NO" dirty="0" err="1"/>
              <a:t>b.iii</a:t>
            </a:r>
            <a:r>
              <a:rPr lang="nb-NO" dirty="0"/>
              <a:t>      Det nordiske samarbeidet har blitt mindre og lavere prioritert av våre medlemmer. </a:t>
            </a:r>
            <a:r>
              <a:rPr lang="nb-NO" b="1" dirty="0"/>
              <a:t>Vi ser for oss at dette samarbeidet kanskje skal dreies mer over på et samarbeid der det utveksles erfaringer på styrenivå og ikke som tidligere på medlemsnivå.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04441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67AAA-AD07-817E-4EBB-F8C82BBBD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BA632C5-FF92-6E44-6532-E47DF9631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Innspill fra Norge om de forskjellige punktene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6EF5F6B-D242-1F9C-0224-FCA83485D3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 err="1"/>
              <a:t>b.iv</a:t>
            </a:r>
            <a:r>
              <a:rPr lang="nb-NO" dirty="0"/>
              <a:t>      Vi har fått en preliminær invitasjon til en Nordisk- Baltisk konferanse i Estland, der </a:t>
            </a:r>
            <a:r>
              <a:rPr lang="nb-NO" dirty="0" err="1"/>
              <a:t>hovedparolen</a:t>
            </a:r>
            <a:r>
              <a:rPr lang="nb-NO" dirty="0"/>
              <a:t> er:</a:t>
            </a:r>
          </a:p>
          <a:p>
            <a:r>
              <a:rPr lang="nb-NO" dirty="0"/>
              <a:t>	</a:t>
            </a:r>
            <a:r>
              <a:rPr lang="en-GB" dirty="0"/>
              <a:t>«Estonian Union of Senior Sports Leaders is organising a conference which introduces Estonian sports and culture life.”</a:t>
            </a:r>
            <a:endParaRPr lang="nb-NO" dirty="0"/>
          </a:p>
          <a:p>
            <a:r>
              <a:rPr lang="nb-NO" b="1" dirty="0"/>
              <a:t>Det er vår oppfatning at dette ikke vil være interessant for våre ledere, men vi kan og vil informere våre medlemmer om dette initiativet</a:t>
            </a:r>
            <a:r>
              <a:rPr lang="nb-NO" dirty="0"/>
              <a:t>.</a:t>
            </a:r>
          </a:p>
          <a:p>
            <a:r>
              <a:rPr lang="nb-NO" dirty="0" err="1"/>
              <a:t>b.v</a:t>
            </a:r>
            <a:r>
              <a:rPr lang="nb-NO" dirty="0"/>
              <a:t>       Det andre sporet med å forsøke å få med Danmark og Island har vist seg å ikke gi noen positive resultater.</a:t>
            </a:r>
          </a:p>
          <a:p>
            <a:r>
              <a:rPr lang="nb-NO" dirty="0"/>
              <a:t>b.vi       Norge inviterer ikke til Nordisk møte i 2026.</a:t>
            </a:r>
          </a:p>
          <a:p>
            <a:r>
              <a:rPr lang="nb-NO" dirty="0" err="1"/>
              <a:t>b.vii</a:t>
            </a:r>
            <a:r>
              <a:rPr lang="nb-NO" dirty="0"/>
              <a:t>      </a:t>
            </a:r>
            <a:r>
              <a:rPr lang="nb-NO" b="1" dirty="0"/>
              <a:t>En eventuell konferanse/samling i 2027 vil være avhengig av hva vi kommer fram til her i Oslo og hva vårt årsmøte fatter vedtak om i februar 2026.</a:t>
            </a:r>
            <a:r>
              <a:rPr lang="nb-NO" dirty="0"/>
              <a:t>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83562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663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Nordisk samarbeid</vt:lpstr>
      <vt:lpstr>Notater fra møtet 6.11.2024 - Stockholm</vt:lpstr>
      <vt:lpstr>Notater fra møtet 6.11.2024 - Stockholm</vt:lpstr>
      <vt:lpstr>Notater fra møtet 6.11.2024 - Stockholm</vt:lpstr>
      <vt:lpstr>Innspill fra Norge om de forskjellige punktene</vt:lpstr>
      <vt:lpstr>Innspill fra Norge om de forskjellige punktene</vt:lpstr>
      <vt:lpstr>Innspill fra Norge om de forskjellige punktene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Petter Riiser</dc:creator>
  <cp:lastModifiedBy>Petter Riiser</cp:lastModifiedBy>
  <cp:revision>4</cp:revision>
  <dcterms:created xsi:type="dcterms:W3CDTF">2025-06-11T16:08:53Z</dcterms:created>
  <dcterms:modified xsi:type="dcterms:W3CDTF">2025-06-12T07:05:14Z</dcterms:modified>
</cp:coreProperties>
</file>